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68343F-E48B-4165-80B0-6B0490D626A3}" type="datetimeFigureOut">
              <a:rPr lang="en-US" smtClean="0"/>
              <a:t>4/6/2009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1B3313-ADCF-4A49-B3A7-64CFF4D165AF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Title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By...</a:t>
            </a:r>
            <a:endParaRPr lang="en-A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82858"/>
          </a:xfrm>
        </p:spPr>
        <p:txBody>
          <a:bodyPr/>
          <a:lstStyle/>
          <a:p>
            <a:r>
              <a:rPr lang="en-AU" dirty="0" smtClean="0"/>
              <a:t>Text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928934"/>
            <a:ext cx="8229600" cy="3197229"/>
          </a:xfrm>
        </p:spPr>
        <p:txBody>
          <a:bodyPr/>
          <a:lstStyle/>
          <a:p>
            <a:pPr>
              <a:buNone/>
            </a:pPr>
            <a:r>
              <a:rPr lang="en-AU" dirty="0" smtClean="0"/>
              <a:t>Picture</a:t>
            </a:r>
            <a:endParaRPr lang="en-A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82858"/>
          </a:xfrm>
        </p:spPr>
        <p:txBody>
          <a:bodyPr/>
          <a:lstStyle/>
          <a:p>
            <a:r>
              <a:rPr lang="en-AU" dirty="0" smtClean="0"/>
              <a:t>Text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928934"/>
            <a:ext cx="8229600" cy="3197229"/>
          </a:xfrm>
        </p:spPr>
        <p:txBody>
          <a:bodyPr/>
          <a:lstStyle/>
          <a:p>
            <a:pPr>
              <a:buNone/>
            </a:pPr>
            <a:r>
              <a:rPr lang="en-AU" dirty="0" smtClean="0"/>
              <a:t>Picture</a:t>
            </a:r>
            <a:endParaRPr lang="en-A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82858"/>
          </a:xfrm>
        </p:spPr>
        <p:txBody>
          <a:bodyPr/>
          <a:lstStyle/>
          <a:p>
            <a:r>
              <a:rPr lang="en-AU" dirty="0" smtClean="0"/>
              <a:t>Text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928934"/>
            <a:ext cx="8229600" cy="3197229"/>
          </a:xfrm>
        </p:spPr>
        <p:txBody>
          <a:bodyPr/>
          <a:lstStyle/>
          <a:p>
            <a:pPr>
              <a:buNone/>
            </a:pPr>
            <a:r>
              <a:rPr lang="en-AU" dirty="0" smtClean="0"/>
              <a:t>Picture</a:t>
            </a:r>
            <a:endParaRPr lang="en-A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82858"/>
          </a:xfrm>
        </p:spPr>
        <p:txBody>
          <a:bodyPr/>
          <a:lstStyle/>
          <a:p>
            <a:r>
              <a:rPr lang="en-AU" dirty="0" smtClean="0"/>
              <a:t>Text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928934"/>
            <a:ext cx="8229600" cy="3197229"/>
          </a:xfrm>
        </p:spPr>
        <p:txBody>
          <a:bodyPr/>
          <a:lstStyle/>
          <a:p>
            <a:pPr>
              <a:buNone/>
            </a:pPr>
            <a:r>
              <a:rPr lang="en-AU" dirty="0" smtClean="0"/>
              <a:t>Picture</a:t>
            </a:r>
            <a:endParaRPr lang="en-A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11</Words>
  <Application>Microsoft Office PowerPoint</Application>
  <PresentationFormat>On-screen Show (4:3)</PresentationFormat>
  <Paragraphs>10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Title</vt:lpstr>
      <vt:lpstr>Text</vt:lpstr>
      <vt:lpstr>Text</vt:lpstr>
      <vt:lpstr>Text</vt:lpstr>
      <vt:lpstr>Text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IT&amp;S </dc:creator>
  <cp:lastModifiedBy>IT&amp;S </cp:lastModifiedBy>
  <cp:revision>1</cp:revision>
  <dcterms:created xsi:type="dcterms:W3CDTF">2009-04-06T06:52:40Z</dcterms:created>
  <dcterms:modified xsi:type="dcterms:W3CDTF">2009-04-06T06:54:06Z</dcterms:modified>
</cp:coreProperties>
</file>

<file path=docProps/thumbnail.jpeg>
</file>